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ofp.net/" TargetMode="External"/><Relationship Id="rId2" Type="http://schemas.openxmlformats.org/officeDocument/2006/relationships/hyperlink" Target="https://fnpr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nofp53" TargetMode="External"/><Relationship Id="rId2" Type="http://schemas.openxmlformats.org/officeDocument/2006/relationships/hyperlink" Target="https://vk.com/nofp.molod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24715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Сайты ФНПР, НОФП. Группы НОФП, членских организаций в социальных сетях. Формы информационной работы.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Источники информации. 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Профсоюзный </a:t>
            </a:r>
            <a:r>
              <a:rPr lang="ru-RU" sz="3200" b="1" dirty="0" smtClean="0">
                <a:solidFill>
                  <a:srgbClr val="002060"/>
                </a:solidFill>
              </a:rPr>
              <a:t>стенд. </a:t>
            </a:r>
            <a:r>
              <a:rPr lang="ru-RU" sz="3200" b="1" dirty="0" err="1" smtClean="0">
                <a:solidFill>
                  <a:srgbClr val="002060"/>
                </a:solidFill>
              </a:rPr>
              <a:t>Инфоповод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797152"/>
            <a:ext cx="6400800" cy="14732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Фомина Светлана Николаевна,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заведующая отделом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информационной политики НОФП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Varlamov\Downloads\IMG_5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4664"/>
            <a:ext cx="1431274" cy="108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2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91264" cy="125272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Сайты ФНПР, НОФП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5700" dirty="0" smtClean="0"/>
              <a:t>Сайт ФНПР </a:t>
            </a:r>
            <a:r>
              <a:rPr lang="ru-RU" sz="4000" dirty="0" smtClean="0"/>
              <a:t>– </a:t>
            </a:r>
            <a:r>
              <a:rPr lang="en-US" dirty="0" smtClean="0">
                <a:hlinkClick r:id="rId2"/>
              </a:rPr>
              <a:t>https://</a:t>
            </a:r>
            <a:r>
              <a:rPr lang="en-US" dirty="0">
                <a:hlinkClick r:id="rId2"/>
              </a:rPr>
              <a:t>fnpr.ru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Независимый от государства, политических и предпринимательских структур национальный профсоюзный центр. Самое крупное объединение трудящихся. ФНПР участвует на экспертном уровне в разработке проектов федеральных и региональных законов, касающихся социально-трудовой сферы, соблюдения прав трудящихся и профсоюзов, а также активно влияет на процесс совершенствования российского законодательства.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2492896"/>
            <a:ext cx="3822192" cy="3447288"/>
          </a:xfrm>
        </p:spPr>
        <p:txBody>
          <a:bodyPr/>
          <a:lstStyle/>
          <a:p>
            <a:r>
              <a:rPr lang="ru-RU" sz="3600" dirty="0" smtClean="0"/>
              <a:t>Сайт НОФП </a:t>
            </a:r>
            <a:r>
              <a:rPr lang="ru-RU" sz="4000" dirty="0" smtClean="0"/>
              <a:t>-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nofp.net/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 работе профсоюзного объединения по защите социально-трудовых прав работников.</a:t>
            </a:r>
            <a:endParaRPr lang="ru-RU" dirty="0"/>
          </a:p>
        </p:txBody>
      </p:sp>
      <p:pic>
        <p:nvPicPr>
          <p:cNvPr id="5" name="Picture 2" descr="C:\Users\Varlamov\Downloads\IMG_50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4664"/>
            <a:ext cx="1431274" cy="108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19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25272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Группы НОФП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348880"/>
            <a:ext cx="4392488" cy="3447288"/>
          </a:xfrm>
        </p:spPr>
        <p:txBody>
          <a:bodyPr>
            <a:normAutofit fontScale="62500" lnSpcReduction="20000"/>
          </a:bodyPr>
          <a:lstStyle/>
          <a:p>
            <a:r>
              <a:rPr lang="ru-RU" sz="3600" dirty="0" smtClean="0"/>
              <a:t>       </a:t>
            </a:r>
            <a:r>
              <a:rPr lang="ru-RU" sz="5800" dirty="0" err="1" smtClean="0"/>
              <a:t>ВКонтакте</a:t>
            </a:r>
            <a:r>
              <a:rPr lang="ru-RU" sz="3800" dirty="0" smtClean="0"/>
              <a:t> </a:t>
            </a:r>
            <a:r>
              <a:rPr lang="ru-RU" sz="3800" dirty="0" smtClean="0">
                <a:hlinkClick r:id="rId2"/>
              </a:rPr>
              <a:t>–</a:t>
            </a:r>
            <a:r>
              <a:rPr lang="ru-RU" sz="3800" dirty="0" smtClean="0"/>
              <a:t> </a:t>
            </a:r>
          </a:p>
          <a:p>
            <a:endParaRPr lang="ru-RU" sz="3800" dirty="0">
              <a:hlinkClick r:id="rId2"/>
            </a:endParaRPr>
          </a:p>
          <a:p>
            <a:r>
              <a:rPr lang="en-US" sz="3800" dirty="0" smtClean="0">
                <a:hlinkClick r:id="rId2"/>
              </a:rPr>
              <a:t>https</a:t>
            </a:r>
            <a:r>
              <a:rPr lang="en-US" sz="3800" dirty="0">
                <a:hlinkClick r:id="rId2"/>
              </a:rPr>
              <a:t>://</a:t>
            </a:r>
            <a:r>
              <a:rPr lang="en-US" sz="3800" dirty="0" smtClean="0">
                <a:hlinkClick r:id="rId2"/>
              </a:rPr>
              <a:t>vk.com/nofp.molod</a:t>
            </a:r>
            <a:endParaRPr lang="ru-RU" sz="3800" dirty="0"/>
          </a:p>
          <a:p>
            <a:endParaRPr lang="ru-RU" dirty="0" smtClean="0"/>
          </a:p>
          <a:p>
            <a:r>
              <a:rPr lang="ru-RU" dirty="0" smtClean="0"/>
              <a:t>Группа создана для информирования жителей Новгородской области и не только, о деятельности НОФП, о деятельности членских организаций, о интересных моментах профсоюзного движения региона, об изменениях в законодательстве и о том, как помогает профсоюз человека-труда и почему надо вступать в профсоюз, а также для живого общения с жителями и оказания помощи профсоюзным работникам и членам их семей.</a:t>
            </a:r>
          </a:p>
          <a:p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2276872"/>
            <a:ext cx="3822192" cy="3447288"/>
          </a:xfrm>
        </p:spPr>
        <p:txBody>
          <a:bodyPr>
            <a:normAutofit/>
          </a:bodyPr>
          <a:lstStyle/>
          <a:p>
            <a:r>
              <a:rPr lang="en-US" sz="3600" dirty="0"/>
              <a:t>Telegram - </a:t>
            </a:r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t.me/nofp53</a:t>
            </a:r>
            <a:endParaRPr lang="en-US" sz="2800" dirty="0" smtClean="0"/>
          </a:p>
          <a:p>
            <a:r>
              <a:rPr lang="ru-RU" sz="1500" dirty="0" smtClean="0"/>
              <a:t>Группа создана для всех желающих: кто хочет познакомиться с профсоюзом, кто уже включён в профсоюз и кто только решается быть с нами. Свежая и важная информация по защите социально-трудовых прав работников, о новых идеях и проектах профсоюзного движения области, а также для живого общения и помощи людям.</a:t>
            </a:r>
            <a:endParaRPr lang="ru-RU" sz="1500" dirty="0"/>
          </a:p>
        </p:txBody>
      </p:sp>
      <p:pic>
        <p:nvPicPr>
          <p:cNvPr id="5" name="Picture 2" descr="C:\Users\Varlamov\Downloads\IMG_50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4664"/>
            <a:ext cx="1431274" cy="108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7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7772400" cy="362973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- Межличностная коммуникация </a:t>
            </a:r>
            <a:br>
              <a:rPr lang="ru-RU" sz="2400" dirty="0" smtClean="0">
                <a:solidFill>
                  <a:srgbClr val="0070C0"/>
                </a:solidFill>
                <a:latin typeface="+mn-lt"/>
              </a:rPr>
            </a:b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- Публичные выступления</a:t>
            </a:r>
            <a:br>
              <a:rPr lang="ru-RU" sz="2400" dirty="0" smtClean="0">
                <a:solidFill>
                  <a:srgbClr val="0070C0"/>
                </a:solidFill>
                <a:latin typeface="+mn-lt"/>
              </a:rPr>
            </a:b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- Распространение информации через профсоюзную  </a:t>
            </a:r>
            <a:br>
              <a:rPr lang="ru-RU" sz="2400" dirty="0" smtClean="0">
                <a:solidFill>
                  <a:srgbClr val="0070C0"/>
                </a:solidFill>
                <a:latin typeface="+mn-lt"/>
              </a:rPr>
            </a:br>
            <a:r>
              <a:rPr lang="ru-RU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 структуру</a:t>
            </a:r>
            <a:br>
              <a:rPr lang="ru-RU" sz="2400" dirty="0" smtClean="0">
                <a:solidFill>
                  <a:srgbClr val="0070C0"/>
                </a:solidFill>
                <a:latin typeface="+mn-lt"/>
              </a:rPr>
            </a:b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- Контактная информация и обратная связь</a:t>
            </a:r>
            <a:br>
              <a:rPr lang="ru-RU" sz="2400" dirty="0" smtClean="0">
                <a:solidFill>
                  <a:srgbClr val="0070C0"/>
                </a:solidFill>
                <a:latin typeface="+mn-lt"/>
              </a:rPr>
            </a:b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- Создание новой информационной площадки</a:t>
            </a:r>
            <a:br>
              <a:rPr lang="ru-RU" sz="2400" dirty="0" smtClean="0">
                <a:solidFill>
                  <a:srgbClr val="0070C0"/>
                </a:solidFill>
                <a:latin typeface="+mn-lt"/>
              </a:rPr>
            </a:b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- Объявления</a:t>
            </a:r>
            <a:br>
              <a:rPr lang="ru-RU" sz="2400" dirty="0" smtClean="0">
                <a:solidFill>
                  <a:srgbClr val="0070C0"/>
                </a:solidFill>
                <a:latin typeface="+mn-lt"/>
              </a:rPr>
            </a:b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- Информационные стенды</a:t>
            </a:r>
            <a:br>
              <a:rPr lang="ru-RU" sz="2400" dirty="0" smtClean="0">
                <a:solidFill>
                  <a:srgbClr val="0070C0"/>
                </a:solidFill>
                <a:latin typeface="+mn-lt"/>
              </a:rPr>
            </a:b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- Печатные материалы</a:t>
            </a:r>
            <a:br>
              <a:rPr lang="ru-RU" sz="2400" dirty="0" smtClean="0">
                <a:solidFill>
                  <a:srgbClr val="0070C0"/>
                </a:solidFill>
                <a:latin typeface="+mn-lt"/>
              </a:rPr>
            </a:br>
            <a:endParaRPr lang="ru-RU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980728"/>
            <a:ext cx="6957515" cy="1396521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Формы 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информационной работы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Varlamov\Downloads\IMG_5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4664"/>
            <a:ext cx="1431274" cy="108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7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46330"/>
            <a:ext cx="7700413" cy="1218361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Информационные стенды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4031431" cy="3168351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35" y="2996952"/>
            <a:ext cx="3840426" cy="2880320"/>
          </a:xfrm>
        </p:spPr>
      </p:pic>
      <p:pic>
        <p:nvPicPr>
          <p:cNvPr id="5" name="Picture 2" descr="C:\Users\Varlamov\Downloads\IMG_50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4664"/>
            <a:ext cx="1431274" cy="108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7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46330"/>
            <a:ext cx="7700413" cy="1218361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Информационные стенды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2" descr="C:\Users\Varlamov\Downloads\IMG_5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4664"/>
            <a:ext cx="1431274" cy="108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4" y="2060848"/>
            <a:ext cx="4032448" cy="302433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3104964"/>
            <a:ext cx="4440493" cy="3420380"/>
          </a:xfrm>
        </p:spPr>
      </p:pic>
    </p:spTree>
    <p:extLst>
      <p:ext uri="{BB962C8B-B14F-4D97-AF65-F5344CB8AC3E}">
        <p14:creationId xmlns:p14="http://schemas.microsoft.com/office/powerpoint/2010/main" val="9267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23137"/>
            <a:ext cx="7772400" cy="1780108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Инфоповод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420888"/>
            <a:ext cx="6400800" cy="14732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ea typeface="Batang" pitchFamily="18" charset="-127"/>
              </a:rPr>
              <a:t>Событие, которое вызывает интерес и активное обсуждение в обществе</a:t>
            </a:r>
            <a:r>
              <a:rPr lang="ru-RU" sz="44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ru-RU" sz="4400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2" descr="C:\Users\Varlamov\Downloads\IMG_5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4664"/>
            <a:ext cx="1431274" cy="108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6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7801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Отдел информационной политики НОФП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7848872" cy="3024336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Телефон: 8 (816 2) 77-21-06</a:t>
            </a:r>
          </a:p>
          <a:p>
            <a:pPr algn="l"/>
            <a:endParaRPr lang="ru-RU" sz="4000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  <a:p>
            <a:pPr algn="l"/>
            <a:r>
              <a:rPr lang="en-US" sz="40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E-mail</a:t>
            </a:r>
            <a:r>
              <a:rPr lang="ru-RU" sz="40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:</a:t>
            </a:r>
            <a:r>
              <a:rPr lang="en-US" sz="40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pressanofp@yandex.ru</a:t>
            </a:r>
            <a:endParaRPr lang="ru-RU" sz="4000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2" descr="C:\Users\Varlamov\Downloads\IMG_5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4664"/>
            <a:ext cx="1431274" cy="108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0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36912"/>
            <a:ext cx="8704082" cy="2448272"/>
          </a:xfrm>
        </p:spPr>
        <p:txBody>
          <a:bodyPr>
            <a:normAutofit/>
          </a:bodyPr>
          <a:lstStyle/>
          <a:p>
            <a:r>
              <a:rPr lang="en-US" dirty="0" smtClean="0"/>
              <a:t>CC</a:t>
            </a:r>
            <a:r>
              <a:rPr lang="ru-RU" sz="6000" b="1" dirty="0" smtClean="0">
                <a:solidFill>
                  <a:srgbClr val="0070C0"/>
                </a:solidFill>
                <a:latin typeface="+mn-lt"/>
              </a:rPr>
              <a:t>СПАСИБО</a:t>
            </a:r>
            <a:br>
              <a:rPr lang="ru-RU" sz="60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6000" b="1" dirty="0" smtClean="0">
                <a:solidFill>
                  <a:srgbClr val="0070C0"/>
                </a:solidFill>
                <a:latin typeface="+mn-lt"/>
              </a:rPr>
              <a:t> ЗА ВНИМАНИЕ!</a:t>
            </a:r>
            <a:endParaRPr lang="ru-RU" sz="6000" b="1" dirty="0">
              <a:latin typeface="+mn-lt"/>
            </a:endParaRPr>
          </a:p>
        </p:txBody>
      </p:sp>
      <p:pic>
        <p:nvPicPr>
          <p:cNvPr id="3" name="Picture 2" descr="C:\Users\Varlamov\Downloads\IMG_5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4664"/>
            <a:ext cx="1431274" cy="108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856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148</TotalTime>
  <Words>273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Сайты ФНПР, НОФП. Группы НОФП, членских организаций в социальных сетях. Формы информационной работы.  Источники информации.  Профсоюзный стенд. Инфоповод.</vt:lpstr>
      <vt:lpstr>Сайты ФНПР, НОФП</vt:lpstr>
      <vt:lpstr>Группы НОФП</vt:lpstr>
      <vt:lpstr>- Межличностная коммуникация  - Публичные выступления - Распространение информации через профсоюзную     структуру - Контактная информация и обратная связь - Создание новой информационной площадки - Объявления - Информационные стенды - Печатные материалы </vt:lpstr>
      <vt:lpstr>Информационные стенды</vt:lpstr>
      <vt:lpstr>Информационные стенды</vt:lpstr>
      <vt:lpstr>Инфоповод</vt:lpstr>
      <vt:lpstr>Отдел информационной политики НОФП</vt:lpstr>
      <vt:lpstr>CCСПАСИБО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Сайты ФНПР, НОФП. Группы НОФП, членских организаций в социальных сетях. Формы информационной работы.  Источники информации. Профсоюзный стенд. Инфоповод.</dc:title>
  <dc:creator>Varlamov</dc:creator>
  <cp:lastModifiedBy>Varlamov</cp:lastModifiedBy>
  <cp:revision>13</cp:revision>
  <dcterms:created xsi:type="dcterms:W3CDTF">2023-04-19T12:38:10Z</dcterms:created>
  <dcterms:modified xsi:type="dcterms:W3CDTF">2023-04-20T06:20:03Z</dcterms:modified>
</cp:coreProperties>
</file>