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E90"/>
    <a:srgbClr val="C0D3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5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C1532A-9397-0046-9E00-25C70066BA0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32D44AE-C24E-FFA5-32AB-637DAD7F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9AC861-721D-CCF1-99EC-51A67E5A0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883538-948E-4A8B-21B4-C47F5FA0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410" y="0"/>
            <a:ext cx="124644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3EC2C3-1C55-FFAA-2506-E4A02E6172FD}"/>
              </a:ext>
            </a:extLst>
          </p:cNvPr>
          <p:cNvSpPr txBox="1"/>
          <p:nvPr/>
        </p:nvSpPr>
        <p:spPr>
          <a:xfrm>
            <a:off x="6650966" y="630050"/>
            <a:ext cx="5268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Презентация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(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роуд-шоу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) объектов имущества с целью предоставления  субъектам МСП и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самозанятым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гражданам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678798-BF23-D076-26C1-248B4810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952" y="5011947"/>
            <a:ext cx="1393639" cy="1846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DAF520-6097-F070-6894-B7DF71CBD503}"/>
              </a:ext>
            </a:extLst>
          </p:cNvPr>
          <p:cNvSpPr txBox="1"/>
          <p:nvPr/>
        </p:nvSpPr>
        <p:spPr>
          <a:xfrm>
            <a:off x="8530897" y="5673040"/>
            <a:ext cx="199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Администрация Хвойнинского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xmlns="" val="1001716315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47676" y="1323975"/>
            <a:ext cx="11461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1.Федеральный закон от 24.07.2007 года № 209-ФЗ «О развитии малого и среднего предпринимательства в Российской Федерации»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2.Федеральный закон от 22.07.2008 года № 159-ФЗ «Об особенностях отчуждения недвижимого имущества, находящегося в государственной или в муниципальной собственности и арендуемого субъектами мало и среднего предпринимательства, и о внесении изменений в отдельные законодательные акты Российской Федерации»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3.Областной закон Новгородской области от 07.02.2008 N 245-ОЗ «О развитии малого и среднего предпринимательства в Новгородской области»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4.Постановление администрации Хвойнинского муниципального округа от 04.02.2021г.  № 78 «Об утверждении Перечня муниципального имущества Хвойнинского муниципального округа в целях предоставления его во владение и (или) в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5.Постановление администрации Хвойнинского муниципального округа от 14.12.2020г. № 1047 «О порядке и условиях распоряжения имуществом, включенным в перечень муниципального имущества Хвойнинского муниципального округа, предназначенного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предпринимательства.»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004" y="836762"/>
            <a:ext cx="370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Helvetica" pitchFamily="34" charset="0"/>
                <a:cs typeface="Helvetica" pitchFamily="34" charset="0"/>
              </a:rPr>
              <a:t>Нормативно-правовая база</a:t>
            </a:r>
            <a:endParaRPr lang="ru-RU" sz="2000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27882" y="836762"/>
            <a:ext cx="612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Helvetica" pitchFamily="34" charset="0"/>
                <a:cs typeface="Helvetica" pitchFamily="34" charset="0"/>
              </a:rPr>
              <a:t>Обращение в орган местного самоуправления</a:t>
            </a:r>
            <a:endParaRPr lang="ru-RU" sz="2000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406400" y="836762"/>
            <a:ext cx="10644038" cy="4686299"/>
          </a:xfrm>
          <a:prstGeom prst="rect">
            <a:avLst/>
          </a:prstGeom>
        </p:spPr>
        <p:txBody>
          <a:bodyPr vert="horz" lIns="91423" tIns="45712" rIns="91423" bIns="45712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1.Ознакомьтесь с нормативными правовыми актами, предусматривающими оказание имущественной поддержки.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2.Позвоните представителю органа местного самоуправления, осуществляющего управление и распоряжение имуществом, уточните характеристики объекта, местоположение, условия предоставления.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3.Напишите заявление о предоставлении имущества или заявление об объявлении процедуры торгов на право заключения договора аренды имущества. В случае предоставления имущества без проведения торгов – напишите заявление по установленной форме на предоставление муниципальной преференции.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4.Примите участие в процедуре торгов.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5.Заключите договор аренды имущества.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6.Получите преимущественное право на приобретение арендуемого недвижимого имущества в собственность.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34840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4173459" cy="276570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Здание склада минеральных удобрений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-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312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с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земельным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участком -  1695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кв.м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>
              <a:buNone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Адрес: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р.п.Хвойная,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Заводская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Кадастровый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номер: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53:18:010628:5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1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5283" b="30508"/>
          <a:stretch>
            <a:fillRect/>
          </a:stretch>
        </p:blipFill>
        <p:spPr bwMode="auto">
          <a:xfrm>
            <a:off x="7196691" y="584462"/>
            <a:ext cx="3708400" cy="35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25897" b="20417"/>
          <a:stretch>
            <a:fillRect/>
          </a:stretch>
        </p:blipFill>
        <p:spPr bwMode="auto">
          <a:xfrm>
            <a:off x="3189588" y="3191774"/>
            <a:ext cx="3708400" cy="354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t="16076" b="49938"/>
          <a:stretch>
            <a:fillRect/>
          </a:stretch>
        </p:blipFill>
        <p:spPr bwMode="auto">
          <a:xfrm>
            <a:off x="7196691" y="4294351"/>
            <a:ext cx="3708400" cy="224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4173459" cy="27657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Нежилое помещение </a:t>
            </a:r>
            <a:r>
              <a:rPr lang="ru-RU" b="1" dirty="0" smtClean="0">
                <a:latin typeface="Helvetica" pitchFamily="34" charset="0"/>
                <a:cs typeface="Helvetica" pitchFamily="34" charset="0"/>
              </a:rPr>
              <a:t>гараж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– 158,8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Адрес: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р.п.Хвойная,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Кремса,д.2А пом.1</a:t>
            </a:r>
          </a:p>
          <a:p>
            <a:pPr>
              <a:buNone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Кадастровый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номер: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53:18:0010110:23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2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38142"/>
          <a:stretch>
            <a:fillRect/>
          </a:stretch>
        </p:blipFill>
        <p:spPr bwMode="auto">
          <a:xfrm>
            <a:off x="7803417" y="836762"/>
            <a:ext cx="3708400" cy="40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b="18800"/>
          <a:stretch>
            <a:fillRect/>
          </a:stretch>
        </p:blipFill>
        <p:spPr bwMode="auto">
          <a:xfrm>
            <a:off x="3741951" y="2785970"/>
            <a:ext cx="3708400" cy="373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6114290" cy="27657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Нежилое помещение </a:t>
            </a:r>
            <a:r>
              <a:rPr lang="ru-RU" b="1" dirty="0" smtClean="0">
                <a:latin typeface="Helvetica" pitchFamily="34" charset="0"/>
                <a:cs typeface="Helvetica" pitchFamily="34" charset="0"/>
              </a:rPr>
              <a:t>здание школы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– 1237,4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 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Кадастровый номер: 53:18:0010000:904</a:t>
            </a:r>
          </a:p>
          <a:p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С земельным участком - 20097 кв.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Кадастровый номер: 53:18:0105002:1</a:t>
            </a:r>
          </a:p>
          <a:p>
            <a:pPr>
              <a:buNone/>
            </a:pPr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Адрес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с.Минцы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Шоссейная, д.5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3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13" b="32577"/>
          <a:stretch>
            <a:fillRect/>
          </a:stretch>
        </p:blipFill>
        <p:spPr bwMode="auto">
          <a:xfrm>
            <a:off x="6352034" y="1371600"/>
            <a:ext cx="5308220" cy="14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663" y="3091627"/>
            <a:ext cx="4129498" cy="269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861" y="3868005"/>
            <a:ext cx="5475003" cy="243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89159" y="948906"/>
            <a:ext cx="78200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Если у Вас появились вопросы и Вы заинтересовались имущественной поддержкой – обратитесь в комитет архитектуры, земельно-имущественных отношений и муниципального контроля Администрации Хвойнинского муниципального округа Новгородской области: 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Почтовый адрес: 174580, Новгородская область, р.п.Хвойная, ул. Красноармейская, дом 11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Телефон: 8 (81667) 50301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Электронная почта:</a:t>
            </a: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 okhu@mail.ru</a:t>
            </a:r>
            <a:endParaRPr lang="ru-RU" altLang="ru-RU" sz="2000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3314" name="Picture 2" descr="https://cdn0.iconfinder.com/data/icons/real-estate-20/64/y-09-10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1118" y="3725845"/>
            <a:ext cx="3855847" cy="2756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335</TotalTime>
  <Words>398</Words>
  <Application>Microsoft Office PowerPoint</Application>
  <PresentationFormat>Произвольный</PresentationFormat>
  <Paragraphs>56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Справедливость</vt:lpstr>
      <vt:lpstr>Слайд 1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Томашевская Наталья Игоревна</cp:lastModifiedBy>
  <cp:revision>21</cp:revision>
  <dcterms:created xsi:type="dcterms:W3CDTF">2022-06-28T08:05:40Z</dcterms:created>
  <dcterms:modified xsi:type="dcterms:W3CDTF">2023-08-31T07:07:07Z</dcterms:modified>
</cp:coreProperties>
</file>